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Lobster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obster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5d3b3c0f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5d3b3c0f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5d3b3c0f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5d3b3c0f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5d3b3c0f7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5d3b3c0f7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5d3b3c0f7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5d3b3c0f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d5d3b3c0f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d5d3b3c0f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5d3b3c0f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5d3b3c0f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5d3b3c0f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5d3b3c0f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5d3b3c0f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5d3b3c0f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5d3b3c0f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5d3b3c0f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5d3b3c0f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5d3b3c0f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5d3b3c0f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5d3b3c0f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5d3b3c0f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5d3b3c0f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hyperlink" Target="https://www.youtube.com/user/DillPurpleGeniuses/featured" TargetMode="External"/><Relationship Id="rId5" Type="http://schemas.openxmlformats.org/officeDocument/2006/relationships/hyperlink" Target="https://www.youtube.com/user/DillPurpleGeniuses/featured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hyperlink" Target="https://youtu.be/A8Jj_KhAiGU" TargetMode="External"/><Relationship Id="rId5" Type="http://schemas.openxmlformats.org/officeDocument/2006/relationships/hyperlink" Target="https://youtu.be/A8Jj_KhAiG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0" Type="http://schemas.openxmlformats.org/officeDocument/2006/relationships/image" Target="../media/image5.pn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>
            <a:hlinkClick r:id="rId4"/>
          </p:cNvPr>
          <p:cNvSpPr txBox="1"/>
          <p:nvPr/>
        </p:nvSpPr>
        <p:spPr>
          <a:xfrm>
            <a:off x="2483325" y="3112975"/>
            <a:ext cx="537600" cy="4002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6" name="Google Shape;116;p25">
            <a:hlinkClick r:id="rId5"/>
          </p:cNvPr>
          <p:cNvSpPr/>
          <p:nvPr/>
        </p:nvSpPr>
        <p:spPr>
          <a:xfrm>
            <a:off x="2575275" y="3155425"/>
            <a:ext cx="353700" cy="268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>
            <a:hlinkClick r:id="rId4"/>
          </p:cNvPr>
          <p:cNvSpPr txBox="1"/>
          <p:nvPr/>
        </p:nvSpPr>
        <p:spPr>
          <a:xfrm>
            <a:off x="5780675" y="829100"/>
            <a:ext cx="829200" cy="40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b="1" lang="en" u="sng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  <a:hlinkClick r:id="rId5"/>
              </a:rPr>
              <a:t>Watch</a:t>
            </a:r>
            <a:endParaRPr b="1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/>
        </p:nvSpPr>
        <p:spPr>
          <a:xfrm>
            <a:off x="6087375" y="3023225"/>
            <a:ext cx="2327700" cy="61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Cinco De Mayo is a large celebration.</a:t>
            </a:r>
            <a:endParaRPr/>
          </a:p>
        </p:txBody>
      </p:sp>
      <p:sp>
        <p:nvSpPr>
          <p:cNvPr id="84" name="Google Shape;84;p20"/>
          <p:cNvSpPr txBox="1"/>
          <p:nvPr/>
        </p:nvSpPr>
        <p:spPr>
          <a:xfrm>
            <a:off x="6087375" y="2309288"/>
            <a:ext cx="2327700" cy="615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Cinco De Mayo is celebrated on May 10th.</a:t>
            </a:r>
            <a:endParaRPr/>
          </a:p>
        </p:txBody>
      </p:sp>
      <p:sp>
        <p:nvSpPr>
          <p:cNvPr id="85" name="Google Shape;85;p20"/>
          <p:cNvSpPr txBox="1"/>
          <p:nvPr/>
        </p:nvSpPr>
        <p:spPr>
          <a:xfrm>
            <a:off x="6101475" y="4451063"/>
            <a:ext cx="2327700" cy="615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Mexican Army beat the French in 1862.</a:t>
            </a:r>
            <a:endParaRPr/>
          </a:p>
        </p:txBody>
      </p:sp>
      <p:sp>
        <p:nvSpPr>
          <p:cNvPr id="86" name="Google Shape;86;p20"/>
          <p:cNvSpPr txBox="1"/>
          <p:nvPr/>
        </p:nvSpPr>
        <p:spPr>
          <a:xfrm>
            <a:off x="6101475" y="3737150"/>
            <a:ext cx="2299500" cy="615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Manuel Stevens made Cinco De Mayo a holiday.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6638" y="3933525"/>
            <a:ext cx="600049" cy="105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7150" y="2213863"/>
            <a:ext cx="1297951" cy="12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5650" y="3003138"/>
            <a:ext cx="1297951" cy="12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8575" y="3663578"/>
            <a:ext cx="2168776" cy="123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55475" y="570925"/>
            <a:ext cx="1715400" cy="17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189797">
            <a:off x="5185450" y="1776903"/>
            <a:ext cx="4045699" cy="826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087875">
            <a:off x="5636449" y="2808224"/>
            <a:ext cx="1153900" cy="221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88000" y="570925"/>
            <a:ext cx="1535600" cy="1966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